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13"/>
  </p:notesMasterIdLst>
  <p:sldIdLst>
    <p:sldId id="269" r:id="rId2"/>
    <p:sldId id="268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FF00"/>
    <a:srgbClr val="FF0000"/>
    <a:srgbClr val="008000"/>
    <a:srgbClr val="33CCFF"/>
    <a:srgbClr val="FF3300"/>
    <a:srgbClr val="00FF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954" autoAdjust="0"/>
    <p:restoredTop sz="90387" autoAdjust="0"/>
  </p:normalViewPr>
  <p:slideViewPr>
    <p:cSldViewPr snapToGrid="0">
      <p:cViewPr>
        <p:scale>
          <a:sx n="100" d="100"/>
          <a:sy n="100" d="100"/>
        </p:scale>
        <p:origin x="-1114" y="1181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B602CC0-196F-4E7B-9B76-C9BB38845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1FB90A2A-7D32-4B5B-95D3-8CA3AC854BD5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94D86-315E-409D-A1F2-F1CF44C7F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36B6F-62E5-4015-86E5-C43D162AF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0AD64-352E-4698-89FB-827F7341B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36ADA-EBE4-4080-AD7D-03D982FD7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CDAE0-A0F2-44E0-B5B9-B7F3EB272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6CEE5-4DF2-423B-B53E-532FA0EB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008F4-90DB-47CA-9676-7FB367254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ED4DB-D50E-4D22-B6E7-67AE143F5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A292F-4D28-4D13-9DF5-AFA6EE6CB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C8FAA-7DFA-47D1-8C50-BC5FBDE84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F5BDD-7601-420F-A1E0-FCAE46454C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15007-91EA-4F9F-B637-083529A42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B2D5FEC-CAFA-44DA-9DFB-F9E19C395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C:\Users\Rich\Documents\eslkidsworld\clip art\Animals (Part 2)\Cartoons (A - Be)\Bear 1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375" y="136525"/>
            <a:ext cx="2867025" cy="225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8" descr="C:\Users\Rich\Documents\eslkidsworld\clip art\Animals (Part 2)\Cartoons (A - Be)\Alligator - Rear View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225425"/>
            <a:ext cx="31718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C:\Users\Rich\Documents\eslkidsworld\clip art\Animals (Part 1)\Aquatic (Sh - Z)\Walrus 06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64250" y="4029075"/>
            <a:ext cx="2755900" cy="192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C:\Users\Rich\Documents\eslkidsworld\clip art\Animals (Part 1)\Aquatic (Sh - Z)\Shark 04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3375" y="3657600"/>
            <a:ext cx="278765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517828" y="2428875"/>
            <a:ext cx="616059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>
                <a:ln w="31550" cmpd="sng">
                  <a:solidFill>
                    <a:schemeClr val="tx1"/>
                  </a:solidFill>
                  <a:prstDash val="solid"/>
                </a:ln>
                <a:solidFill>
                  <a:srgbClr val="00CC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</a:t>
            </a:r>
            <a:r>
              <a:rPr lang="en-GB" sz="5400" b="1" i="1">
                <a:ln w="31550" cmpd="sng">
                  <a:solidFill>
                    <a:schemeClr val="tx1"/>
                  </a:solidFill>
                  <a:prstDash val="solid"/>
                </a:ln>
                <a:solidFill>
                  <a:srgbClr val="00CC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</a:t>
            </a:r>
            <a:r>
              <a:rPr lang="en-GB" sz="5400" b="1" i="1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rgbClr val="00CC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nimal </a:t>
            </a:r>
            <a:r>
              <a:rPr lang="en-GB" sz="5400" b="1" i="1" dirty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rgbClr val="00CC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is it?</a:t>
            </a:r>
          </a:p>
        </p:txBody>
      </p:sp>
      <p:sp>
        <p:nvSpPr>
          <p:cNvPr id="9" name="Rectangle 8"/>
          <p:cNvSpPr/>
          <p:nvPr/>
        </p:nvSpPr>
        <p:spPr>
          <a:xfrm>
            <a:off x="2713233" y="5505450"/>
            <a:ext cx="3775393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Animals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86035"/>
            <a:ext cx="50387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tiger.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7" name="Down Arrow 6"/>
          <p:cNvSpPr/>
          <p:nvPr/>
        </p:nvSpPr>
        <p:spPr>
          <a:xfrm rot="2831962">
            <a:off x="3105150" y="1352551"/>
            <a:ext cx="657225" cy="1314450"/>
          </a:xfrm>
          <a:prstGeom prst="downArrow">
            <a:avLst>
              <a:gd name="adj1" fmla="val 47005"/>
              <a:gd name="adj2" fmla="val 50000"/>
            </a:avLst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1268" name="Picture 5" descr="C:\Users\Rich\Documents\eslkidsworld\clip art\Animals (Part 2)\Cartoons (Sn - To)\Tiger 0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" y="1666875"/>
            <a:ext cx="254635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619500" y="2529185"/>
            <a:ext cx="55245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zebra.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10" name="Down Arrow 9"/>
          <p:cNvSpPr/>
          <p:nvPr/>
        </p:nvSpPr>
        <p:spPr>
          <a:xfrm rot="18776077">
            <a:off x="5572125" y="3667126"/>
            <a:ext cx="657225" cy="1314450"/>
          </a:xfrm>
          <a:prstGeom prst="downArrow">
            <a:avLst>
              <a:gd name="adj1" fmla="val 47005"/>
              <a:gd name="adj2" fmla="val 50000"/>
            </a:avLst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1271" name="Picture 6" descr="C:\Users\Rich\Documents\eslkidsworld\clip art\Animals (Part 2)\Cartoons (Tu - Z)\Zebra 0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6688" y="3829050"/>
            <a:ext cx="2446337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Users\Rich\Documents\eslkidsworld\clip art\Animals (Part 2)\Cartoons (A - Be)\Bear 1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6950" y="4127500"/>
            <a:ext cx="2409825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6" descr="C:\Users\Rich\Documents\eslkidsworld\clip art\Animals (Part 2)\Cartoons (A - Be)\Alligator 1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5913" y="1920875"/>
            <a:ext cx="1849437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86839" y="328910"/>
            <a:ext cx="688778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crocodile.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2880000">
            <a:off x="2714625" y="1571626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0CC00"/>
              </a:solidFill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04168" y="2367260"/>
            <a:ext cx="4682372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bear.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10" name="Down Arrow 9"/>
          <p:cNvSpPr/>
          <p:nvPr/>
        </p:nvSpPr>
        <p:spPr>
          <a:xfrm rot="18540748">
            <a:off x="4953000" y="3543301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C:\Users\Rich\Documents\eslkidsworld\clip art\Animals (Part 2)\Cartoons (Be - Bu)\Beaver 0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950" y="1766888"/>
            <a:ext cx="3251200" cy="223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4300" y="224135"/>
            <a:ext cx="58769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beaver.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2953653">
            <a:off x="2657475" y="1428751"/>
            <a:ext cx="725487" cy="1465262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143374" y="2233910"/>
            <a:ext cx="48863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bird.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4102" name="Picture 7" descr="C:\Users\Rich\Documents\eslkidsworld\clip art\Animals (Part 2)\Cartoons (Be - Bu)\Bird 2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34100" y="3287713"/>
            <a:ext cx="1990725" cy="33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Down Arrow 9"/>
          <p:cNvSpPr/>
          <p:nvPr/>
        </p:nvSpPr>
        <p:spPr>
          <a:xfrm rot="18485334">
            <a:off x="4924425" y="3390901"/>
            <a:ext cx="725487" cy="1465262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C:\Users\Rich\Documents\eslkidsworld\clip art\Animals (Part 2)\Cartoons (Bu - Ca)\Camel 1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81625" y="4057650"/>
            <a:ext cx="29337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800475" y="1614785"/>
            <a:ext cx="53435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Its’ a camel.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19000159">
            <a:off x="5686425" y="2762250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658099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an elephant. 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10" name="Down Arrow 9"/>
          <p:cNvSpPr/>
          <p:nvPr/>
        </p:nvSpPr>
        <p:spPr>
          <a:xfrm rot="2880000">
            <a:off x="2457450" y="1076326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5127" name="Picture 7" descr="C:\Users\Rich\Documents\eslkidsworld\clip art\Animals (Part 2)\Cartoons (E - Fi)\Elephant 2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675" y="2317750"/>
            <a:ext cx="3984625" cy="225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90925" y="2014835"/>
            <a:ext cx="555307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hippo. 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2880000">
            <a:off x="2295525" y="1647826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6148" name="Picture 6" descr="C:\Users\Rich\Documents\eslkidsworld\clip art\Animals (Part 2)\Cartoons (Fi - Gn)\Giraffe 0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363" y="1619250"/>
            <a:ext cx="248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own Arrow 6"/>
          <p:cNvSpPr/>
          <p:nvPr/>
        </p:nvSpPr>
        <p:spPr>
          <a:xfrm rot="18749838">
            <a:off x="4972050" y="3181351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76535"/>
            <a:ext cx="555307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giraffe. 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6151" name="Picture 7" descr="C:\Users\Rich\Documents\eslkidsworld\clip art\Animals (Part 2)\Cartoons (Go - J)\Hippo 0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75" y="3908425"/>
            <a:ext cx="3498850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3350" y="157460"/>
            <a:ext cx="69437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kangaroo.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2880000">
            <a:off x="2400300" y="1200151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Down Arrow 5"/>
          <p:cNvSpPr/>
          <p:nvPr/>
        </p:nvSpPr>
        <p:spPr>
          <a:xfrm rot="19105202">
            <a:off x="4848225" y="3133725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24200" y="1938635"/>
            <a:ext cx="57245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lion.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7174" name="Picture 6" descr="C:\Users\Rich\Documents\eslkidsworld\clip art\Animals (Part 2)\Cartoons (K - Mo)\Kangaroo 0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" y="1778000"/>
            <a:ext cx="2095500" cy="314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C:\Users\Rich\Documents\eslkidsworld\clip art\Animals (Part 2)\Cartoons (K - Mo)\Lion 0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62650" y="3783013"/>
            <a:ext cx="28384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62103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monkey.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8" name="Down Arrow 7"/>
          <p:cNvSpPr/>
          <p:nvPr/>
        </p:nvSpPr>
        <p:spPr>
          <a:xfrm rot="18688646">
            <a:off x="5429250" y="3343276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8196" name="Picture 6" descr="C:\Users\Rich\Documents\eslkidsworld\clip art\Animals (Part 2)\Cartoons (K - Mo)\Monkey 0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5" y="1312863"/>
            <a:ext cx="1905000" cy="223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674621" y="2186285"/>
            <a:ext cx="64693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an </a:t>
            </a:r>
            <a:r>
              <a:rPr lang="en-GB" sz="7200" b="1" i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ostrich.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2880000">
            <a:off x="2466975" y="1028701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8199" name="Picture 7" descr="C:\Users\Rich\Documents\eslkidsworld\clip art\Animals (Part 2)\Cartoons (Mo - Ot)\Ostrich - Head in Sand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64250" y="3933825"/>
            <a:ext cx="245427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147935"/>
            <a:ext cx="65151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penguin.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7" name="Down Arrow 6"/>
          <p:cNvSpPr/>
          <p:nvPr/>
        </p:nvSpPr>
        <p:spPr>
          <a:xfrm rot="2880000">
            <a:off x="3305175" y="1266826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00500" y="2014835"/>
            <a:ext cx="51435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seal.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19035531">
            <a:off x="5124450" y="3219450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9222" name="Picture 6" descr="C:\Users\Rich\Documents\eslkidsworld\clip art\Animals (Part 2)\Cartoons (Ow - Pl)\Penguin Flexing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200" y="1463675"/>
            <a:ext cx="2312988" cy="291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C:\Users\Rich\Documents\eslkidsworld\clip art\Animals (Part 2)\Cartoons (Ra - Se)\Seal 0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00775" y="3879850"/>
            <a:ext cx="2762250" cy="235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495676" y="2462510"/>
            <a:ext cx="54102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snake.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18618947">
            <a:off x="4905375" y="3648076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244" name="Picture 5" descr="C:\Users\Rich\Documents\eslkidsworld\clip art\Animals (Part 2)\Cartoons (Sh - Sn)\Shark 0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5" y="1860550"/>
            <a:ext cx="2771775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-1" y="0"/>
            <a:ext cx="52673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It’s a shark.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8" name="Down Arrow 7"/>
          <p:cNvSpPr/>
          <p:nvPr/>
        </p:nvSpPr>
        <p:spPr>
          <a:xfrm rot="3022482">
            <a:off x="2752725" y="1057276"/>
            <a:ext cx="657225" cy="131445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247" name="Picture 6" descr="C:\Users\Rich\Documents\eslkidsworld\clip art\Animals (Part 2)\Cartoons (Sn - To)\Snake 3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1375" y="4094163"/>
            <a:ext cx="2843213" cy="235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2715</TotalTime>
  <Words>88</Words>
  <Application>Microsoft Office PowerPoint</Application>
  <PresentationFormat>On-screen Show (4:3)</PresentationFormat>
  <Paragraphs>24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Helvetica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</dc:title>
  <dc:creator>ESL Kids World</dc:creator>
  <cp:lastModifiedBy>Richard</cp:lastModifiedBy>
  <cp:revision>232</cp:revision>
  <dcterms:created xsi:type="dcterms:W3CDTF">2006-07-18T19:14:56Z</dcterms:created>
  <dcterms:modified xsi:type="dcterms:W3CDTF">2020-03-23T03:28:34Z</dcterms:modified>
</cp:coreProperties>
</file>